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0" y="2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41EA0-0C81-409F-A207-B9385EEC2E5B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805D-B4BD-4813-91D0-3DD1908DB6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2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809C9-D074-4786-8CCA-4EBCE12CA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FCC2E89-464A-4045-A441-0E65999CA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4F9394-1018-42E4-AC90-AC280EFB7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484F-D9FA-426E-88BE-A7187BA11819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6E4E1-A3AD-4AFE-95C2-A2D6AB545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33FB04-6F2F-4EB0-9374-57F0D1A6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69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D427A-2AB7-4007-B007-2BD297E9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84B803-0BAD-4A77-9AA8-19D262529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3D332A-E9E0-405D-A0D0-4BC25626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13B-6A10-4190-880A-A10D5C5E5E8D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07E249-B432-475F-8725-B7F4CD08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2911F-1DE1-4D26-8671-D597E0D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87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93C199-8825-4DD3-AC80-69F4F40AF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2274A4-9803-429D-93C7-125765829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BAB285-0027-4EE3-B6A4-EB872713E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C17B-8A43-4F73-BDCC-50B306517CC0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A44B28-B0B7-4F2F-92F5-B4866BE2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45BC17-E7C5-4A9A-8D1E-A4C351D0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25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64819-8353-4340-B877-4F320809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14D34-7799-42A4-8B14-971031DC2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1DD81C-6AEE-430A-9D06-195FC5A3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80D8-BF80-445E-9A3F-C8BDE99F9349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883626-AC3B-4529-9F75-BD38E666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EF01A-97FE-4C92-AF6C-22F9640C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84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85A27E-714F-4462-A9F2-1502952B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B2632D-377E-4B93-8A1F-A1ABCC9EB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1E19EC-07D6-4164-8B8A-C27919C3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1AE7-BDDE-4B1D-B365-CDEAF651F79C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6288E2-5F23-478D-ADC3-94C39B64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32042-AFCB-4E5D-9F71-F9C1B2FF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8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1612D-3B7C-474B-BAC7-FD8935AB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A7ED1C-27D6-42D8-81D9-26BC8448D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308495-3E3E-425F-9D5E-0C43E1824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07FB0E-CE1A-44A5-BB46-18C193624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0824-E6CD-48BB-AF68-B089AB7997DA}" type="datetime1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B887DA-C26F-40FA-8EAB-3D31AC7E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456B72-72A3-4702-9F6B-CBF2A00DB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9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33832-3E66-4E4B-A107-AFC7F7EA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180B23-D953-44A7-B3E3-7E02F8F6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04C915-42CD-41B6-87EE-924B2C6C7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D85E0EE-B1A3-472C-9250-62FE8E64D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ED54C54-DA17-4C90-9FD6-449419B8D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4D6077B-B82C-4311-A3BF-DEE027BD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CE81-BEDD-4E55-A542-905AE1CC0EA7}" type="datetime1">
              <a:rPr lang="de-DE" smtClean="0"/>
              <a:t>22.10.2021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8499595-7CCF-4570-AD6E-C1B8C5FE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810224-7DA8-4098-8B35-772C96A90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44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1B81B-73CE-4F40-8A71-161C64B02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8A0766-AAB8-4178-A48E-28262E5B1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DC77-6AF1-4E17-917C-D5EE1152208B}" type="datetime1">
              <a:rPr lang="de-DE" smtClean="0"/>
              <a:t>22.10.2021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C871B7-5124-4553-A980-4D0AA876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B0D5BF3-509F-4839-B338-961AE8E1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14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77E3FF-E4D0-4322-A063-4C29AA8F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27D7-CB05-4999-A408-5060915B0604}" type="datetime1">
              <a:rPr lang="de-DE" smtClean="0"/>
              <a:t>22.10.2021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90C92E-DA04-422C-8212-54C9E40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25E4EC-9A10-49D1-8FB3-73061A39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81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AE520-9900-4069-9C3A-C28F5FAA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8C5D7E-3D74-4F5B-98D0-7EB09824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D3B375-9E00-4690-AA3C-6A8F1B6F4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823855-2FAF-4662-8646-2E257D23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5353-6242-4E18-BD06-2AC173A72AF8}" type="datetime1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0EC00C-CD9C-4500-95DE-4B0E8F1D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A0D9AA-4781-4C49-97CB-D7989D47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6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E9499-9692-416B-BBB2-A8925664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290B1A-BBE6-47C0-988E-3DB62F398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02A680-ED56-4786-BD41-75189AC43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275A28-247E-4CF3-926D-5F706CD1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A117-269C-4016-8E34-41B50DBF1BDE}" type="datetime1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AE1A28-651A-41F5-B3B0-A5C42527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B29035-3923-45B5-AA82-1D83042B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89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9E4AAE1-2D14-4789-9351-824BD8AD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AF9E01-E30B-4BD1-A36F-0102C1C7D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3857B3-5BF6-47C5-9A20-6701BC0FB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06BF-5232-4B3E-B646-511F550FB1BB}" type="datetime1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1B976D-DB54-4903-A5C5-A1EE639EE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Hochschule Aalen, Zentrum für Optische Technologien (ZOT)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CC3658-99E8-4135-8354-FD57A1EDB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6AF0-5C1C-495F-B7CB-0FB973F7C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33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ainer.boerret@hs-aalen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F0FBD-765B-4744-B50D-C25D84DD1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Experimentelle Studie zur Verbesserung der erreichbaren Oberflächenqualität in Polierprozessen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D9C0F3-213F-468C-992D-34B44594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133722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Zielsetzung und Ihre Aufgaben:</a:t>
            </a:r>
          </a:p>
          <a:p>
            <a:pPr lvl="1"/>
            <a:r>
              <a:rPr lang="de-DE" sz="1600" dirty="0"/>
              <a:t>Umgang / Inbetriebnahme eines Industrieroboters mit neuartigem Kraftsensor als Bewegungssystem</a:t>
            </a:r>
          </a:p>
          <a:p>
            <a:pPr lvl="1"/>
            <a:r>
              <a:rPr lang="de-DE" sz="1600" dirty="0"/>
              <a:t>Erstellen und Vorbereiten von Proben und Polierwerkzeugen</a:t>
            </a:r>
          </a:p>
          <a:p>
            <a:pPr lvl="1"/>
            <a:r>
              <a:rPr lang="de-DE" sz="1600" dirty="0"/>
              <a:t>Aufbau eines Polierprozesses mit Nachweis der Reproduzierbarkeit der Ergebnisse</a:t>
            </a:r>
          </a:p>
          <a:p>
            <a:pPr lvl="1"/>
            <a:r>
              <a:rPr lang="de-DE" sz="1600" dirty="0"/>
              <a:t>Durchführen von Polierversuchsreihen auf Basis von durch Simulationssoftware ermittelten Parametern</a:t>
            </a:r>
          </a:p>
          <a:p>
            <a:pPr lvl="1"/>
            <a:endParaRPr lang="de-DE" sz="1600" dirty="0"/>
          </a:p>
          <a:p>
            <a:pPr marL="0" indent="0">
              <a:buNone/>
            </a:pPr>
            <a:r>
              <a:rPr lang="de-DE" sz="1600" b="1" dirty="0"/>
              <a:t>Ansprechpartner (Erstbetreuer): </a:t>
            </a:r>
            <a:r>
              <a:rPr lang="de-DE" sz="1600" dirty="0"/>
              <a:t>Prof. Rainer Börret</a:t>
            </a:r>
          </a:p>
          <a:p>
            <a:pPr marL="0" indent="0">
              <a:buNone/>
            </a:pPr>
            <a:r>
              <a:rPr lang="de-DE" sz="1600" b="1" dirty="0"/>
              <a:t>E-Mail: </a:t>
            </a:r>
            <a:r>
              <a:rPr lang="de-DE" sz="1600" dirty="0">
                <a:hlinkClick r:id="rId2"/>
              </a:rPr>
              <a:t>rainer.boerret@hs-aalen.de</a:t>
            </a:r>
            <a:endParaRPr lang="de-DE" sz="1600" dirty="0"/>
          </a:p>
          <a:p>
            <a:pPr marL="0" indent="0">
              <a:buNone/>
            </a:pPr>
            <a:r>
              <a:rPr lang="de-DE" sz="1600" b="1" dirty="0"/>
              <a:t>Tel.: </a:t>
            </a:r>
            <a:r>
              <a:rPr lang="de-DE" sz="1600" dirty="0"/>
              <a:t>07361/576-3482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4269A7-8F17-4D58-9AD4-70C03F67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0070C0"/>
                </a:solidFill>
              </a:rPr>
              <a:t>AMM &amp; MSD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8008AFF-10BE-415D-AAC7-BA656566E9C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8"/>
          <a:stretch/>
        </p:blipFill>
        <p:spPr bwMode="auto">
          <a:xfrm>
            <a:off x="6066382" y="4867819"/>
            <a:ext cx="5819775" cy="11601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4" descr="P3110032">
            <a:extLst>
              <a:ext uri="{FF2B5EF4-FFF2-40B4-BE49-F238E27FC236}">
                <a16:creationId xmlns:a16="http://schemas.microsoft.com/office/drawing/2014/main" id="{10A4500E-A43F-4F91-97E1-C5B13B282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135" y="1690688"/>
            <a:ext cx="2258418" cy="2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3100027">
            <a:extLst>
              <a:ext uri="{FF2B5EF4-FFF2-40B4-BE49-F238E27FC236}">
                <a16:creationId xmlns:a16="http://schemas.microsoft.com/office/drawing/2014/main" id="{817676E7-8D70-40AE-B111-C55F322D6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753" y="1690688"/>
            <a:ext cx="3534404" cy="2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10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Experimentelle Studie zur Verbesserung der erreichbaren Oberflächenqualität in Polierprozessen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Bielke</dc:creator>
  <cp:lastModifiedBy>GarciaBarth, Luis</cp:lastModifiedBy>
  <cp:revision>13</cp:revision>
  <dcterms:created xsi:type="dcterms:W3CDTF">2021-09-30T09:09:50Z</dcterms:created>
  <dcterms:modified xsi:type="dcterms:W3CDTF">2021-10-22T12:48:40Z</dcterms:modified>
</cp:coreProperties>
</file>